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2100" y="-4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247B9-FE1D-4A4A-A054-455652614F77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CD36B-367C-47DD-B751-B0E1793D783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 descr="017a509e10d6ddd22cd5f338e384069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7999" cy="914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375759" y="1214414"/>
            <a:ext cx="648224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รายงานผลการดำเนินงานประจำปี 2562</a:t>
            </a:r>
            <a:endParaRPr lang="th-TH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รูปภาพ 11" descr="20180613_๑๙๐๓๑๕_0018.jpg"/>
          <p:cNvPicPr>
            <a:picLocks noChangeAspect="1"/>
          </p:cNvPicPr>
          <p:nvPr/>
        </p:nvPicPr>
        <p:blipFill>
          <a:blip r:embed="rId3" cstate="print"/>
          <a:srcRect b="16667"/>
          <a:stretch>
            <a:fillRect/>
          </a:stretch>
        </p:blipFill>
        <p:spPr>
          <a:xfrm>
            <a:off x="571480" y="3071802"/>
            <a:ext cx="1785950" cy="1214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รูปภาพ 12" descr="20180613_๑๙๐๓๑๕_00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0990" y="3071802"/>
            <a:ext cx="1618895" cy="1214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รูปภาพ 13" descr="20180613_๑๙๐๓๑๕_00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62509" y="3071802"/>
            <a:ext cx="1619261" cy="1214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รูปภาพ 14" descr="20180613_๑๙๐๓๑๕_00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8" y="4714876"/>
            <a:ext cx="1714512" cy="1285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รูปภาพ 15" descr="20180613_๑๙๐๓๑๕_001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43182" y="4679157"/>
            <a:ext cx="1714512" cy="1285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รูปภาพ 16" descr="20180613_๑๙๐๓๑๕_001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14884" y="4643438"/>
            <a:ext cx="1714512" cy="1285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รูปภาพ 17" descr="20180613_๑๙๐๓๑๕_001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14422" y="6357950"/>
            <a:ext cx="1857388" cy="1428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รูปภาพ 18" descr="20180613_๑๙๐๓๑๕_0018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429000" y="6393826"/>
            <a:ext cx="1928826" cy="12855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สี่เหลี่ยมผืนผ้า 19"/>
          <p:cNvSpPr/>
          <p:nvPr/>
        </p:nvSpPr>
        <p:spPr>
          <a:xfrm>
            <a:off x="375759" y="7929586"/>
            <a:ext cx="648224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องค์การบริหารส่วนตำบลลุงเขว้า   </a:t>
            </a:r>
          </a:p>
          <a:p>
            <a:pPr algn="ctr"/>
            <a:r>
              <a:rPr lang="th-TH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อำเภอหนองบุญมาก  จังหวัดนครราชสีมา</a:t>
            </a:r>
            <a:endParaRPr lang="th-TH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กระบวนการหลอม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19</Words>
  <Application>Microsoft Office PowerPoint</Application>
  <PresentationFormat>นำเสนอทางหน้าจอ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ภาพนิ่ง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PIN</dc:creator>
  <cp:lastModifiedBy>PIN</cp:lastModifiedBy>
  <cp:revision>2</cp:revision>
  <dcterms:created xsi:type="dcterms:W3CDTF">2020-06-18T09:17:21Z</dcterms:created>
  <dcterms:modified xsi:type="dcterms:W3CDTF">2020-06-18T09:34:11Z</dcterms:modified>
</cp:coreProperties>
</file>